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13" r:id="rId3"/>
    <p:sldId id="314" r:id="rId4"/>
    <p:sldId id="258" r:id="rId5"/>
    <p:sldId id="274" r:id="rId6"/>
    <p:sldId id="282" r:id="rId7"/>
    <p:sldId id="311" r:id="rId8"/>
    <p:sldId id="331" r:id="rId9"/>
    <p:sldId id="341" r:id="rId10"/>
    <p:sldId id="338" r:id="rId11"/>
    <p:sldId id="312" r:id="rId12"/>
    <p:sldId id="316" r:id="rId13"/>
    <p:sldId id="281" r:id="rId14"/>
    <p:sldId id="349" r:id="rId15"/>
    <p:sldId id="357" r:id="rId16"/>
    <p:sldId id="276" r:id="rId17"/>
    <p:sldId id="332" r:id="rId18"/>
    <p:sldId id="280" r:id="rId19"/>
    <p:sldId id="318" r:id="rId20"/>
    <p:sldId id="270" r:id="rId21"/>
    <p:sldId id="266" r:id="rId22"/>
    <p:sldId id="283" r:id="rId23"/>
    <p:sldId id="358" r:id="rId24"/>
    <p:sldId id="333" r:id="rId25"/>
    <p:sldId id="323" r:id="rId26"/>
    <p:sldId id="292" r:id="rId27"/>
    <p:sldId id="293" r:id="rId28"/>
    <p:sldId id="359" r:id="rId29"/>
    <p:sldId id="299" r:id="rId30"/>
    <p:sldId id="300" r:id="rId31"/>
    <p:sldId id="303" r:id="rId32"/>
    <p:sldId id="304" r:id="rId33"/>
    <p:sldId id="261" r:id="rId34"/>
    <p:sldId id="334" r:id="rId35"/>
    <p:sldId id="285" r:id="rId36"/>
    <p:sldId id="305" r:id="rId37"/>
    <p:sldId id="301" r:id="rId38"/>
    <p:sldId id="307" r:id="rId39"/>
    <p:sldId id="302" r:id="rId40"/>
    <p:sldId id="324" r:id="rId41"/>
    <p:sldId id="308" r:id="rId42"/>
    <p:sldId id="272" r:id="rId43"/>
    <p:sldId id="310" r:id="rId44"/>
    <p:sldId id="347" r:id="rId45"/>
    <p:sldId id="327" r:id="rId46"/>
    <p:sldId id="259" r:id="rId47"/>
    <p:sldId id="344" r:id="rId48"/>
    <p:sldId id="271" r:id="rId4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2"/>
    <p:restoredTop sz="86304"/>
  </p:normalViewPr>
  <p:slideViewPr>
    <p:cSldViewPr snapToGrid="0" snapToObjects="1">
      <p:cViewPr varScale="1">
        <p:scale>
          <a:sx n="89" d="100"/>
          <a:sy n="89" d="100"/>
        </p:scale>
        <p:origin x="124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40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8E007C-33EC-5F48-8AD3-465B36B90E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58ED0-53A7-C846-B491-1D2AA9EAB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0E78-A55A-F248-B8A7-252F54E2B104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F3A14-2265-3C47-BEFE-7205349D45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2CB9D-7957-C046-B853-6F1EF8188D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7A146-72A4-1142-BC83-C52B278F5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73ACD-A3E3-C54B-9F3B-24B36F3D4C2E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D2854-2EC1-6B42-8D87-0BD803C13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3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0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22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4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16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19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85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1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49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49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0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97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6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11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76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30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41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40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87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7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41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99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93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62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92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06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3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13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4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49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07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47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678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7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5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24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05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9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3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6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66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9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5769-98A4-3347-A859-5810C23DF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5F07E-E5B2-9B4B-B0C0-7AEBE28D5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26959-2A0D-5C4C-90DA-B33128D7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2C22-0574-8847-95B5-207187FF7F18}" type="datetime1">
              <a:rPr lang="it-IT" smtClean="0"/>
              <a:t>05/05/19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0BA35-8378-3C46-BC89-C66675A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F2FE-8D1C-974A-806A-02D4F823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48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BB6E-198E-B445-92C5-2330C306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64126-E00A-0448-A962-1A8219157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8193C-5E77-7640-A68D-74FFBFE1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5121-84E6-CF41-BCD8-1F38FE2FAF18}" type="datetime1">
              <a:rPr lang="it-IT" smtClean="0"/>
              <a:t>05/05/19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27E66-092F-2F48-AEE3-CFF1BB0F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8A6D-0242-ED41-937A-74F604F5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9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9E12D-36E6-A443-A10A-77128C81B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E3CB9-CAE6-2F4A-B731-6A652FD96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19B9-CDEB-5C43-8344-4675123F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0FF50-3880-9E4D-9E7E-4A9E8BEF260C}" type="datetime1">
              <a:rPr lang="it-IT" smtClean="0"/>
              <a:t>05/05/19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DD8BA-664F-B647-8976-5F2EF8B7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CC882-DF83-7F42-B40F-963A8E3C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35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AB2B-B6C1-784C-876C-E1AA1300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AD527-EE4B-6845-A4D1-18392F8B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3A389-D131-E144-8855-40F2F3E6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8357-AD28-E944-BF15-8460C3D1052E}" type="datetime1">
              <a:rPr lang="it-IT" smtClean="0"/>
              <a:t>05/05/19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A62A3-CBC3-4445-B1B2-70EA7AC1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B7A65-3D6C-3440-A8FF-E1986407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2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3070-A186-9E41-9805-6356456D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8CCAA-2B1E-704E-AF65-989DF21BE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785DD-1DB7-C14E-971D-45F786401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E165-6B9A-0547-A5A4-AF2C652DA29B}" type="datetime1">
              <a:rPr lang="it-IT" smtClean="0"/>
              <a:t>05/05/19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7D52D-1FA8-DD43-91B8-EB780D3E7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9375C-3F5A-3A47-872B-C5D5EF4C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106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126D-04E4-474C-A41C-7C6F09B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296D4-44E2-4A45-B089-4A29CF665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9CC2D-B3AF-E74C-BB7B-859BBF521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4EAF4-CB32-514A-9DB0-5000BD0DE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178F-1CBD-B649-A01C-0EC3BEA8B491}" type="datetime1">
              <a:rPr lang="it-IT" smtClean="0"/>
              <a:t>05/05/19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36C25-5980-A444-B748-97C45B3F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40F0A-A80A-5043-BBD7-4015E6EA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71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B35A-47F6-5E41-B3E6-AFF8881D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6D8FD-724D-F04C-8F95-AC6D184A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67577-1937-6C43-9FFA-3CCF3F52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504DC-E2A8-964A-8890-3489DE486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D06C4-17E4-5D4A-89DA-570B30080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B8BB7-A53D-144B-A325-34ABB85A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3D6D-DC48-DE4B-A779-BC76EFF9E755}" type="datetime1">
              <a:rPr lang="it-IT" smtClean="0"/>
              <a:t>05/05/19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4EEBE6-1C75-6F4F-BADB-10B18D28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2C95E-0D0B-D141-887D-797CC361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64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E632-CAB6-EB43-B549-E0FE3B40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CBC10-1045-9042-96C7-298D6869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8C6E-CBC9-C74B-A061-DB520FE14E86}" type="datetime1">
              <a:rPr lang="it-IT" smtClean="0"/>
              <a:t>05/05/19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6C055-E6BB-6940-98D0-44EBADCF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2BE81-5073-8647-A1A6-EE3E46D1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297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2D27E-6908-564C-8AC3-E5A9DD7F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B7E-F947-1D48-A7EE-57BDC5D0CCF7}" type="datetime1">
              <a:rPr lang="it-IT" smtClean="0"/>
              <a:t>05/05/19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C89DF-6887-3D4F-8551-7F8D797C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E96C-1226-244C-B188-C15F8EA0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5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8799-A752-C143-BEF9-AFB09ACE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5470-1750-8E45-99A7-75EC42BC4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07A57-8F56-B945-838E-095055BC2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D3ABA-7AA7-7F45-BFFC-9E71C990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5CC6-4C1A-B645-8CAC-0890605F2086}" type="datetime1">
              <a:rPr lang="it-IT" smtClean="0"/>
              <a:t>05/05/19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1FADB-67F8-1147-92D7-185CA539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25782-2DFA-504E-B2BB-FCA7535A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130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DA1F-CD10-144C-BA43-5CA2229D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C81CB-D72E-7746-8B7F-7A884FA5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4B47E-30BD-1547-BE07-C446CADD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995B8-49C1-314D-B15B-3E70B8D8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23CA-BE8D-784D-BBB5-563D4E9B21A9}" type="datetime1">
              <a:rPr lang="it-IT" smtClean="0"/>
              <a:t>05/05/19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83D57-5150-DA4A-AAC9-2A2C4943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6428E-882B-B24D-A975-97E90AC9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334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826359-8749-A240-B82B-FFA835AA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87F31-D703-EE4A-834B-A969A4ED1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EF166-CF97-1344-B009-6964122BB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25578-BA24-CB4E-B8EB-3E1713E41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E8C81-44BE-3943-8231-A07D3D098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94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Bug’s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59825-FC10-354E-919C-12AF9FD20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/>
              <a:t>Story of a Solaris 0day 2001-2019</a:t>
            </a:r>
          </a:p>
          <a:p>
            <a:endParaRPr lang="en-US" dirty="0"/>
          </a:p>
          <a:p>
            <a:r>
              <a:rPr lang="en-US" dirty="0"/>
              <a:t>Marco </a:t>
            </a:r>
            <a:r>
              <a:rPr lang="en-US" dirty="0" err="1"/>
              <a:t>Ivaldi</a:t>
            </a:r>
            <a:r>
              <a:rPr lang="en-US" dirty="0"/>
              <a:t> &lt;raptor@0xdeadbeef.info&gt;</a:t>
            </a:r>
          </a:p>
          <a:p>
            <a:r>
              <a:rPr lang="en-US" dirty="0"/>
              <a:t>#INFILTRATE19, Miami Beach</a:t>
            </a:r>
          </a:p>
        </p:txBody>
      </p:sp>
      <p:pic>
        <p:nvPicPr>
          <p:cNvPr id="5" name="Immagine 8" descr="Logo @ Mediaservice.tif">
            <a:extLst>
              <a:ext uri="{FF2B5EF4-FFF2-40B4-BE49-F238E27FC236}">
                <a16:creationId xmlns:a16="http://schemas.microsoft.com/office/drawing/2014/main" id="{1D924E57-2170-184E-AD7E-CB6E668D5E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787446"/>
            <a:ext cx="4165899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82595-BB37-184D-91C3-07CB9C150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397" y="787446"/>
            <a:ext cx="201160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513EA-5CB5-064B-8814-B5D025C0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Source: 0dd private mailing list (February 2004)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6E7875B-048B-584D-A159-281A1821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53" y="236350"/>
            <a:ext cx="893189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4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9DBC9B83-5314-6541-B759-1F0828421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52" y="369000"/>
            <a:ext cx="581789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4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513EA-5CB5-064B-8814-B5D025C0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0dd private mailing list (February 2004)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6E7875B-048B-584D-A159-281A1821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53" y="236350"/>
            <a:ext cx="893189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8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A56B06-EB5E-D146-92A7-8AE090398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6000" y="2080982"/>
            <a:ext cx="9000000" cy="2696035"/>
          </a:xfr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F418B20-5B87-7840-8EF7-96965E1C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dirty="0"/>
              <a:t>Source: @</a:t>
            </a:r>
            <a:r>
              <a:rPr lang="it-IT" dirty="0" err="1"/>
              <a:t>stake</a:t>
            </a:r>
            <a:r>
              <a:rPr lang="it-IT" dirty="0"/>
              <a:t> 0day pack (</a:t>
            </a:r>
            <a:r>
              <a:rPr lang="it-IT" dirty="0" err="1"/>
              <a:t>November</a:t>
            </a:r>
            <a:r>
              <a:rPr lang="it-IT" dirty="0"/>
              <a:t> 2004)</a:t>
            </a:r>
          </a:p>
        </p:txBody>
      </p:sp>
    </p:spTree>
    <p:extLst>
      <p:ext uri="{BB962C8B-B14F-4D97-AF65-F5344CB8AC3E}">
        <p14:creationId xmlns:p14="http://schemas.microsoft.com/office/powerpoint/2010/main" val="4283324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342D0-3D9C-BE4C-AE02-CBF73CD8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00" y="237600"/>
            <a:ext cx="8104000" cy="61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07E16-870D-B648-B3CF-2A1C55A0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000" y="237600"/>
            <a:ext cx="8104000" cy="612000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0C913D5-53F8-C843-AA00-ABDDB0CC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8533" y="6357600"/>
            <a:ext cx="5814934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sourceforge.net</a:t>
            </a:r>
            <a:r>
              <a:rPr lang="en-US" dirty="0"/>
              <a:t>/p/</a:t>
            </a:r>
            <a:r>
              <a:rPr lang="en-US" dirty="0" err="1"/>
              <a:t>cdesktopenv</a:t>
            </a:r>
            <a:r>
              <a:rPr lang="en-US" dirty="0"/>
              <a:t>/wiki/Home/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43688-723F-AD47-8F85-E56F41FEA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000" y="237600"/>
            <a:ext cx="8104000" cy="61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C7B67-5E88-8248-B2CA-DC3B93AAA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000" y="237600"/>
            <a:ext cx="8104000" cy="61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6EDF88-3D24-C74E-867F-6961F375E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000" y="237600"/>
            <a:ext cx="8104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1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A56B06-EB5E-D146-92A7-8AE090398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6000" y="2080982"/>
            <a:ext cx="9000000" cy="2696035"/>
          </a:xfr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F418B20-5B87-7840-8EF7-96965E1C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dirty="0"/>
              <a:t>Source: @</a:t>
            </a:r>
            <a:r>
              <a:rPr lang="it-IT" dirty="0" err="1"/>
              <a:t>stake</a:t>
            </a:r>
            <a:r>
              <a:rPr lang="it-IT" dirty="0"/>
              <a:t> 0day pack (</a:t>
            </a:r>
            <a:r>
              <a:rPr lang="it-IT" dirty="0" err="1"/>
              <a:t>November</a:t>
            </a:r>
            <a:r>
              <a:rPr lang="it-IT" dirty="0"/>
              <a:t> 2004)</a:t>
            </a:r>
          </a:p>
        </p:txBody>
      </p:sp>
    </p:spTree>
    <p:extLst>
      <p:ext uri="{BB962C8B-B14F-4D97-AF65-F5344CB8AC3E}">
        <p14:creationId xmlns:p14="http://schemas.microsoft.com/office/powerpoint/2010/main" val="575413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A8FC2-FF6A-214A-90A9-874C8521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email exchange with Dave (November 2004)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FDAF2-FDD8-DC48-A1CD-C2B94480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0" y="1553667"/>
            <a:ext cx="10440000" cy="37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0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4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Unexpected News in 2005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61541FD-FE5E-1142-B53C-9C3789E7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www.computerhistory.org</a:t>
            </a:r>
            <a:r>
              <a:rPr lang="en-US" dirty="0"/>
              <a:t>/timeline/2005/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517E5-D2A0-0547-A7B8-449CA0E9A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999" y="2671301"/>
            <a:ext cx="3960000" cy="31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9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ED2A9C-3C80-C244-B992-BF87249F4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000" y="986555"/>
            <a:ext cx="10440000" cy="488489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20E44-CE40-724B-8E46-68B651BA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email exchange with Dave (October 2005)</a:t>
            </a:r>
          </a:p>
        </p:txBody>
      </p:sp>
    </p:spTree>
    <p:extLst>
      <p:ext uri="{BB962C8B-B14F-4D97-AF65-F5344CB8AC3E}">
        <p14:creationId xmlns:p14="http://schemas.microsoft.com/office/powerpoint/2010/main" val="64279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Fast Forward to 2017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59825-FC10-354E-919C-12AF9FD20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843CA-E6BB-0341-8079-C7E9C0B4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53786"/>
            <a:ext cx="7658100" cy="25527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B5F01-9D04-4C4B-AA85-BCA8C5615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1967630"/>
            <a:ext cx="6794500" cy="26924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43068-8B18-A240-955D-90F797EB9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1" y="3823141"/>
            <a:ext cx="5715000" cy="1016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4A041AE-994E-DC40-82F9-EC2F951BE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561" y="5001147"/>
            <a:ext cx="10515600" cy="153776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41B9E-C24F-234E-BECE-DECAEE59B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" y="1427275"/>
            <a:ext cx="9182100" cy="2286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7D93A-37F7-874A-B24C-FD381675A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950" y="3878175"/>
            <a:ext cx="9182100" cy="16510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506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A42A7-30B7-CE4A-AFBD-3EC6B0A7D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07" y="369000"/>
            <a:ext cx="4880385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45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3DF997-B270-7746-BFE5-6FBA7C11C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1120" y="369000"/>
            <a:ext cx="5769759" cy="6120000"/>
          </a:xfrm>
        </p:spPr>
      </p:pic>
    </p:spTree>
    <p:extLst>
      <p:ext uri="{BB962C8B-B14F-4D97-AF65-F5344CB8AC3E}">
        <p14:creationId xmlns:p14="http://schemas.microsoft.com/office/powerpoint/2010/main" val="539871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CDC7B-5F7E-454C-AC6F-A89460D4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xkcd.com</a:t>
            </a:r>
            <a:r>
              <a:rPr lang="en-US" dirty="0"/>
              <a:t>/1513/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CEEB1-009B-A148-A3E6-9470B8BB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651342"/>
            <a:ext cx="9000000" cy="1302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2834A-6936-5C45-9C79-87BE0A1EB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000" y="2054229"/>
            <a:ext cx="9000000" cy="46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00CEBA-AFE1-5F4E-93D6-0C38711B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000" y="2928211"/>
            <a:ext cx="8640000" cy="30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7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9F58BB-FA54-B54C-A80F-E302EF3A7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0051" y="369000"/>
            <a:ext cx="8931897" cy="6120000"/>
          </a:xfrm>
        </p:spPr>
      </p:pic>
    </p:spTree>
    <p:extLst>
      <p:ext uri="{BB962C8B-B14F-4D97-AF65-F5344CB8AC3E}">
        <p14:creationId xmlns:p14="http://schemas.microsoft.com/office/powerpoint/2010/main" val="304096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19AB398-3195-944C-81A7-C852811CDDF2}"/>
              </a:ext>
            </a:extLst>
          </p:cNvPr>
          <p:cNvSpPr txBox="1">
            <a:spLocks/>
          </p:cNvSpPr>
          <p:nvPr/>
        </p:nvSpPr>
        <p:spPr>
          <a:xfrm>
            <a:off x="2798788" y="6357600"/>
            <a:ext cx="65944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Source: </a:t>
            </a:r>
            <a:r>
              <a:rPr lang="it-IT" dirty="0"/>
              <a:t>https://www.famousbirthdays.com/year/2001.html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A7F3E-9145-2748-89B4-E72B7941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9" y="5832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0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4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The Bug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61541FD-FE5E-1142-B53C-9C3789E7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it-IT" dirty="0"/>
              <a:t>Mr. Bug from the Happy! TV Series (</a:t>
            </a:r>
            <a:r>
              <a:rPr lang="it-IT" dirty="0" err="1"/>
              <a:t>SyFy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968B1-1206-1846-85C3-1A9E8EC2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999" y="2861651"/>
            <a:ext cx="3960000" cy="27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36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0C0CE-45CC-C740-942D-3CC14D8C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dirty="0"/>
              <a:t>Source:  dtprintinfo28.tar in @</a:t>
            </a:r>
            <a:r>
              <a:rPr lang="it-IT" dirty="0" err="1"/>
              <a:t>stake</a:t>
            </a:r>
            <a:r>
              <a:rPr lang="it-IT" dirty="0"/>
              <a:t> 0day pack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E132206-9EFF-4941-82C9-090BE94E5085}"/>
              </a:ext>
            </a:extLst>
          </p:cNvPr>
          <p:cNvSpPr txBox="1">
            <a:spLocks/>
          </p:cNvSpPr>
          <p:nvPr/>
        </p:nvSpPr>
        <p:spPr>
          <a:xfrm>
            <a:off x="1196400" y="1135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err="1"/>
              <a:t>dtprintex.c</a:t>
            </a:r>
            <a:endParaRPr lang="it-IT" sz="2400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AB67A1B-791F-B645-A5D0-AFADA0E3B009}"/>
              </a:ext>
            </a:extLst>
          </p:cNvPr>
          <p:cNvSpPr txBox="1">
            <a:spLocks/>
          </p:cNvSpPr>
          <p:nvPr/>
        </p:nvSpPr>
        <p:spPr>
          <a:xfrm>
            <a:off x="6880800" y="1135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err="1"/>
              <a:t>lpstat.c</a:t>
            </a:r>
            <a:endParaRPr lang="it-I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FEBE5-10DE-9F4A-BDE1-4BF4CB757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34"/>
          <a:stretch/>
        </p:blipFill>
        <p:spPr>
          <a:xfrm>
            <a:off x="553800" y="1709114"/>
            <a:ext cx="5400000" cy="34397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23D76D-394A-8840-BD48-D7D27E0D9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00" y="2862181"/>
            <a:ext cx="5400000" cy="2286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A4CADB-3AA3-6841-9758-A5F3B8738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00" y="1709114"/>
            <a:ext cx="5400000" cy="9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39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1F0256-41C2-F14F-AC99-AE1356729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0051" y="236350"/>
            <a:ext cx="8931897" cy="6120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0C0CE-45CC-C740-942D-3CC14D8C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truss</a:t>
            </a:r>
            <a:r>
              <a:rPr lang="it-IT" dirty="0"/>
              <a:t> -</a:t>
            </a:r>
            <a:r>
              <a:rPr lang="it-IT" dirty="0" err="1"/>
              <a:t>fae</a:t>
            </a:r>
            <a:r>
              <a:rPr lang="it-IT" dirty="0"/>
              <a:t> /</a:t>
            </a:r>
            <a:r>
              <a:rPr lang="it-IT" dirty="0" err="1"/>
              <a:t>usr</a:t>
            </a:r>
            <a:r>
              <a:rPr lang="it-IT" dirty="0"/>
              <a:t>/</a:t>
            </a:r>
            <a:r>
              <a:rPr lang="it-IT" dirty="0" err="1"/>
              <a:t>dt</a:t>
            </a:r>
            <a:r>
              <a:rPr lang="it-IT" dirty="0"/>
              <a:t>/bin/</a:t>
            </a:r>
            <a:r>
              <a:rPr lang="it-IT" dirty="0" err="1"/>
              <a:t>dtprintinfo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2563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0C0CE-45CC-C740-942D-3CC14D8C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man </a:t>
            </a:r>
            <a:r>
              <a:rPr lang="it-IT" dirty="0" err="1"/>
              <a:t>lpstat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D4E3F4-B65E-E94F-8F33-2E0BDCA06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0051" y="236350"/>
            <a:ext cx="8931897" cy="6120000"/>
          </a:xfrm>
        </p:spPr>
      </p:pic>
    </p:spTree>
    <p:extLst>
      <p:ext uri="{BB962C8B-B14F-4D97-AF65-F5344CB8AC3E}">
        <p14:creationId xmlns:p14="http://schemas.microsoft.com/office/powerpoint/2010/main" val="366409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DA0E70-FFE5-4644-AF4A-0C63DA31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5" y="369000"/>
            <a:ext cx="813375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30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0C0CE-45CC-C740-942D-3CC14D8C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truss</a:t>
            </a:r>
            <a:r>
              <a:rPr lang="it-IT" dirty="0"/>
              <a:t> -u '*' -u '!</a:t>
            </a:r>
            <a:r>
              <a:rPr lang="it-IT" dirty="0" err="1"/>
              <a:t>libc</a:t>
            </a:r>
            <a:r>
              <a:rPr lang="it-IT" dirty="0"/>
              <a:t>' -</a:t>
            </a:r>
            <a:r>
              <a:rPr lang="it-IT" dirty="0" err="1"/>
              <a:t>fae</a:t>
            </a:r>
            <a:r>
              <a:rPr lang="it-IT" dirty="0"/>
              <a:t> ./</a:t>
            </a:r>
            <a:r>
              <a:rPr lang="it-IT" dirty="0" err="1"/>
              <a:t>raptor_dtprintname_poc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8B74EA-1170-5C46-AF5B-3A5D01714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051" y="236350"/>
            <a:ext cx="8931897" cy="6120000"/>
          </a:xfrm>
        </p:spPr>
      </p:pic>
    </p:spTree>
    <p:extLst>
      <p:ext uri="{BB962C8B-B14F-4D97-AF65-F5344CB8AC3E}">
        <p14:creationId xmlns:p14="http://schemas.microsoft.com/office/powerpoint/2010/main" val="49186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4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 Bit of Background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C0360-376F-3941-BA49-D3454E97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99" y="2544850"/>
            <a:ext cx="4320000" cy="324000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61541FD-FE5E-1142-B53C-9C3789E7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www.computerhistory.org</a:t>
            </a:r>
            <a:r>
              <a:rPr lang="en-US" dirty="0"/>
              <a:t>/timeline/1995/</a:t>
            </a:r>
          </a:p>
        </p:txBody>
      </p:sp>
    </p:spTree>
    <p:extLst>
      <p:ext uri="{BB962C8B-B14F-4D97-AF65-F5344CB8AC3E}">
        <p14:creationId xmlns:p14="http://schemas.microsoft.com/office/powerpoint/2010/main" val="390025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0C0CE-45CC-C740-942D-3CC14D8C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30936" y="6357600"/>
            <a:ext cx="6530125" cy="365125"/>
          </a:xfrm>
        </p:spPr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truss</a:t>
            </a:r>
            <a:r>
              <a:rPr lang="it-IT" dirty="0"/>
              <a:t> -u </a:t>
            </a:r>
            <a:r>
              <a:rPr lang="it-IT" dirty="0" err="1"/>
              <a:t>a.out</a:t>
            </a:r>
            <a:r>
              <a:rPr lang="it-IT" dirty="0"/>
              <a:t> -u '</a:t>
            </a:r>
            <a:r>
              <a:rPr lang="it-IT" dirty="0" err="1"/>
              <a:t>libDtSvc</a:t>
            </a:r>
            <a:r>
              <a:rPr lang="it-IT" dirty="0"/>
              <a:t> : :' -u '</a:t>
            </a:r>
            <a:r>
              <a:rPr lang="it-IT" dirty="0" err="1"/>
              <a:t>libc</a:t>
            </a:r>
            <a:r>
              <a:rPr lang="it-IT" dirty="0"/>
              <a:t> : *</a:t>
            </a:r>
            <a:r>
              <a:rPr lang="it-IT" dirty="0" err="1"/>
              <a:t>printf</a:t>
            </a:r>
            <a:r>
              <a:rPr lang="it-IT" dirty="0"/>
              <a:t>,*</a:t>
            </a:r>
            <a:r>
              <a:rPr lang="it-IT" dirty="0" err="1"/>
              <a:t>scanf,strdup</a:t>
            </a:r>
            <a:r>
              <a:rPr lang="it-IT" dirty="0"/>
              <a:t>' -</a:t>
            </a:r>
            <a:r>
              <a:rPr lang="it-IT" dirty="0" err="1"/>
              <a:t>fae</a:t>
            </a:r>
            <a:r>
              <a:rPr lang="it-IT" dirty="0"/>
              <a:t> ./</a:t>
            </a:r>
            <a:r>
              <a:rPr lang="it-IT" dirty="0" err="1"/>
              <a:t>raptor_dtprintname_poc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5DFADD-5E1A-BF4D-89CF-C884956D0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338" y="237600"/>
            <a:ext cx="9195324" cy="6120000"/>
          </a:xfrm>
        </p:spPr>
      </p:pic>
    </p:spTree>
    <p:extLst>
      <p:ext uri="{BB962C8B-B14F-4D97-AF65-F5344CB8AC3E}">
        <p14:creationId xmlns:p14="http://schemas.microsoft.com/office/powerpoint/2010/main" val="3461939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0C0CE-45CC-C740-942D-3CC14D8C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30936" y="6357600"/>
            <a:ext cx="6530125" cy="365125"/>
          </a:xfrm>
        </p:spPr>
        <p:txBody>
          <a:bodyPr/>
          <a:lstStyle/>
          <a:p>
            <a:r>
              <a:rPr lang="it-IT" dirty="0"/>
              <a:t>Source: IDA </a:t>
            </a:r>
            <a:r>
              <a:rPr lang="it-IT" dirty="0" err="1"/>
              <a:t>disassembly</a:t>
            </a:r>
            <a:r>
              <a:rPr lang="it-IT" dirty="0"/>
              <a:t> of </a:t>
            </a:r>
            <a:r>
              <a:rPr lang="it-IT" dirty="0" err="1"/>
              <a:t>dtprintinfo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4BC5A-476B-4541-88EA-EAB0A7F2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48" y="740525"/>
            <a:ext cx="50165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88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0C0CE-45CC-C740-942D-3CC14D8C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30936" y="6357600"/>
            <a:ext cx="6530125" cy="365125"/>
          </a:xfrm>
        </p:spPr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programs</a:t>
            </a:r>
            <a:r>
              <a:rPr lang="it-IT" dirty="0"/>
              <a:t>/</a:t>
            </a:r>
            <a:r>
              <a:rPr lang="it-IT" dirty="0" err="1"/>
              <a:t>dtprintinfo</a:t>
            </a:r>
            <a:r>
              <a:rPr lang="it-IT" dirty="0"/>
              <a:t>/UI/</a:t>
            </a:r>
            <a:r>
              <a:rPr lang="it-IT" dirty="0" err="1"/>
              <a:t>DtPrinterIcon.C</a:t>
            </a:r>
            <a:r>
              <a:rPr lang="it-IT" dirty="0"/>
              <a:t> in cde-src-2.3.0.tar.gz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5FBB9E-FEDB-0E4E-BDAA-2218C92D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0" y="1040186"/>
            <a:ext cx="10440000" cy="47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20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7D1F7-418E-2745-87A0-B5448B92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email exchange with Dave (January 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A46FC-E2D2-4E40-8E9E-F5B841767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544795"/>
            <a:ext cx="10080000" cy="58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39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4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The Exploit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61541FD-FE5E-1142-B53C-9C3789E7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it-IT" dirty="0" err="1"/>
              <a:t>https</a:t>
            </a:r>
            <a:r>
              <a:rPr lang="it-IT" dirty="0"/>
              <a:t>://0xdeadbeef.info/</a:t>
            </a:r>
            <a:r>
              <a:rPr lang="it-IT" dirty="0" err="1"/>
              <a:t>stuff</a:t>
            </a:r>
            <a:r>
              <a:rPr lang="it-IT" dirty="0"/>
              <a:t>/</a:t>
            </a:r>
            <a:r>
              <a:rPr lang="it-IT" dirty="0" err="1"/>
              <a:t>ralphy.jpg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E19E0-EB68-3946-B19E-081A0FD8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99" y="2687544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42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66BD8-CE02-714F-A497-A478A89C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raptor_dtprintname_intel.c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C4683-7D24-6945-9659-F512E975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6" y="381234"/>
            <a:ext cx="10800000" cy="4427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0F1D56-E35C-9646-BC55-6149B41D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36" y="5065513"/>
            <a:ext cx="10800000" cy="12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89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66BD8-CE02-714F-A497-A478A89C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pmap</a:t>
            </a:r>
            <a:r>
              <a:rPr lang="it-IT" dirty="0"/>
              <a:t> -x 1020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D05B0E-E65C-FB4C-B150-3FFD6F97B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0054" y="236350"/>
            <a:ext cx="8931892" cy="6120000"/>
          </a:xfrm>
        </p:spPr>
      </p:pic>
    </p:spTree>
    <p:extLst>
      <p:ext uri="{BB962C8B-B14F-4D97-AF65-F5344CB8AC3E}">
        <p14:creationId xmlns:p14="http://schemas.microsoft.com/office/powerpoint/2010/main" val="1927564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66BD8-CE02-714F-A497-A478A89C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raptor_dtprintname_intel.c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3E67F-F440-8C48-9B21-3F092C624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312027"/>
            <a:ext cx="10800000" cy="42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94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66BD8-CE02-714F-A497-A478A89C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raptor_dtprintname_intel.c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A596B-3AAA-514F-876D-2EA09F53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815454"/>
            <a:ext cx="10800000" cy="32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79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66BD8-CE02-714F-A497-A478A89C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raptor_dtprintname_intel.c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8FC6E-A4F5-F043-B67B-28AF886D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969079"/>
            <a:ext cx="10800000" cy="29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7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8A5D5-BBBF-F349-ADA2-097533A0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11900"/>
            <a:ext cx="7315200" cy="365125"/>
          </a:xfrm>
        </p:spPr>
        <p:txBody>
          <a:bodyPr/>
          <a:lstStyle/>
          <a:p>
            <a:r>
              <a:rPr lang="en-US" dirty="0"/>
              <a:t>How to Write Buffer Overflows (1995): https://</a:t>
            </a:r>
            <a:r>
              <a:rPr lang="en-US" dirty="0" err="1"/>
              <a:t>insecure.org</a:t>
            </a:r>
            <a:r>
              <a:rPr lang="en-US" dirty="0"/>
              <a:t>/</a:t>
            </a:r>
            <a:r>
              <a:rPr lang="en-US" dirty="0" err="1"/>
              <a:t>stf</a:t>
            </a:r>
            <a:r>
              <a:rPr lang="en-US" dirty="0"/>
              <a:t>/</a:t>
            </a:r>
            <a:r>
              <a:rPr lang="en-US" dirty="0" err="1"/>
              <a:t>mudge_buffer_overflow_tutorial.html</a:t>
            </a:r>
            <a:endParaRPr lang="en-US" dirty="0"/>
          </a:p>
          <a:p>
            <a:r>
              <a:rPr lang="en-US" dirty="0"/>
              <a:t>Smashing the Stack for Fun and Profit (1996): http://</a:t>
            </a:r>
            <a:r>
              <a:rPr lang="en-US" dirty="0" err="1"/>
              <a:t>phrack.org</a:t>
            </a:r>
            <a:r>
              <a:rPr lang="en-US" dirty="0"/>
              <a:t>/issues/49/14.html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6B7542-9953-A340-934A-07F429B8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7" y="403200"/>
            <a:ext cx="5002817" cy="576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2E47E7-A093-5C46-B36F-AE49ADAB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931" y="403200"/>
            <a:ext cx="5002817" cy="576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680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66BD8-CE02-714F-A497-A478A89C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raptor_dtprintname_intel.c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89D84-D359-C04C-AAC1-500A6F81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664856"/>
            <a:ext cx="10800000" cy="35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66BD8-CE02-714F-A497-A478A89C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raptor_dtprintname_intel.c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23799-2265-A146-8F4E-2C749A1D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815454"/>
            <a:ext cx="10800000" cy="32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6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94921-63C5-A84C-B6C7-6CD0B8A2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8533" y="6357600"/>
            <a:ext cx="5814934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twitter.com</a:t>
            </a:r>
            <a:r>
              <a:rPr lang="en-US" dirty="0"/>
              <a:t>/0xdea/status/579210295496871936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EB265-C61F-1444-92CF-919401DD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510" y="763200"/>
            <a:ext cx="896897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3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6B0F-C0E0-6648-B4C1-731698DF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Sky is not Falling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A7DF8C-648C-5D46-B004-46C7B8286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00" y="3223689"/>
            <a:ext cx="10260000" cy="47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50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94921-63C5-A84C-B6C7-6CD0B8A2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8533" y="6357600"/>
            <a:ext cx="5814934" cy="365125"/>
          </a:xfrm>
        </p:spPr>
        <p:txBody>
          <a:bodyPr/>
          <a:lstStyle/>
          <a:p>
            <a:r>
              <a:rPr lang="en-US" dirty="0"/>
              <a:t>Source: #INFILTRATE2019 swag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2F303-8E79-BA4A-BA2B-7F9B7A28F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00" y="403200"/>
            <a:ext cx="4032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0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513EA-5CB5-064B-8814-B5D025C0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3932" y="6356349"/>
            <a:ext cx="7024135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www.oracle.com</a:t>
            </a:r>
            <a:r>
              <a:rPr lang="en-US" dirty="0"/>
              <a:t>/corporate/security-practices/assurance/vulnerability/</a:t>
            </a:r>
            <a:r>
              <a:rPr lang="en-US" dirty="0" err="1"/>
              <a:t>reporting.html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EC5F2-91FC-054F-8489-2BD08F6D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00" y="763200"/>
            <a:ext cx="10815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03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4609-6EC2-D54A-9081-FF61885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9842-0183-164D-A02F-733010A1A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 fancy name or logo were assigned to this vulnerability. We’ll make do with a CVE number, I guess.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“cybers” were harmed in the making of this presentation.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DA2AE-F5B3-A64A-B608-601194A5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0952" y="6357600"/>
            <a:ext cx="5570095" cy="365125"/>
          </a:xfrm>
        </p:spPr>
        <p:txBody>
          <a:bodyPr/>
          <a:lstStyle/>
          <a:p>
            <a:r>
              <a:rPr lang="it-IT" dirty="0"/>
              <a:t>Source: </a:t>
            </a: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paulbellamy.com</a:t>
            </a:r>
            <a:r>
              <a:rPr lang="it-IT" dirty="0"/>
              <a:t>/</a:t>
            </a:r>
            <a:r>
              <a:rPr lang="it-IT" dirty="0" err="1"/>
              <a:t>vulnerability</a:t>
            </a:r>
            <a:r>
              <a:rPr lang="it-IT" dirty="0"/>
              <a:t>-</a:t>
            </a:r>
            <a:r>
              <a:rPr lang="it-IT" dirty="0" err="1"/>
              <a:t>name</a:t>
            </a:r>
            <a:r>
              <a:rPr lang="it-IT" dirty="0"/>
              <a:t>-generator/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8849074D-57D7-6A40-BA8B-917424D1C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09"/>
          <a:stretch/>
        </p:blipFill>
        <p:spPr>
          <a:xfrm>
            <a:off x="2947918" y="2928072"/>
            <a:ext cx="6296162" cy="208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28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5E2C9-D427-314E-8B08-466A2ACB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820834"/>
            <a:ext cx="9000000" cy="32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6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EE06-3433-F245-9EEC-3C52C2A6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616E8-8266-2143-BCFD-DB5BCA23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https://0xdeadbeef.info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/0xdea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/0xdea</a:t>
            </a:r>
          </a:p>
          <a:p>
            <a:pPr marL="0" indent="0">
              <a:buNone/>
            </a:pPr>
            <a:r>
              <a:rPr lang="en-US" dirty="0"/>
              <a:t>raptor@0xdeadbeef.info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A02D0-C40D-204A-9699-AEF40E85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13713" y="6357600"/>
            <a:ext cx="6364574" cy="365125"/>
          </a:xfrm>
        </p:spPr>
        <p:txBody>
          <a:bodyPr/>
          <a:lstStyle/>
          <a:p>
            <a:r>
              <a:rPr lang="it-IT" dirty="0"/>
              <a:t>Source:  Mr. Bug from the Happy! TV Series (</a:t>
            </a:r>
            <a:r>
              <a:rPr lang="it-IT" dirty="0" err="1"/>
              <a:t>SyFy</a:t>
            </a:r>
            <a:r>
              <a:rPr lang="it-IT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DB6E3-63D4-E549-915A-9D4DB2A31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62" y="2065435"/>
            <a:ext cx="5057238" cy="35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3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C93FE-307D-AF4B-B2E9-A96BDE14E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62" y="404942"/>
            <a:ext cx="11782274" cy="5760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8F350-160A-5744-910B-A2C5899C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www.exploit-db.com</a:t>
            </a:r>
            <a:r>
              <a:rPr lang="en-US" dirty="0"/>
              <a:t>/?author=315&amp;platform=</a:t>
            </a:r>
            <a:r>
              <a:rPr lang="en-US" dirty="0" err="1"/>
              <a:t>solaris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8F350-160A-5744-910B-A2C5899C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seclists.org</a:t>
            </a:r>
            <a:r>
              <a:rPr lang="en-US" dirty="0"/>
              <a:t>/</a:t>
            </a:r>
            <a:r>
              <a:rPr lang="en-US" dirty="0" err="1"/>
              <a:t>bugtraq</a:t>
            </a:r>
            <a:r>
              <a:rPr lang="en-US" dirty="0"/>
              <a:t>/2004/Dec/401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ECC39-BD2C-8549-93ED-D743E412D870}"/>
              </a:ext>
            </a:extLst>
          </p:cNvPr>
          <p:cNvSpPr txBox="1"/>
          <p:nvPr/>
        </p:nvSpPr>
        <p:spPr>
          <a:xfrm>
            <a:off x="10319657" y="2628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46AC2-02ED-F647-AF62-5F5A568E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25" y="237600"/>
            <a:ext cx="583934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513EA-5CB5-064B-8814-B5D025C0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0013" y="6357600"/>
            <a:ext cx="5551967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web.archive.org</a:t>
            </a:r>
            <a:r>
              <a:rPr lang="en-US" dirty="0"/>
              <a:t>/web/20030323044416/http://www.0dd.com:80/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241C9-681D-2F4B-97DB-3E60A214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88" y="403200"/>
            <a:ext cx="833001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4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Once Upon a Time in 2004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61541FD-FE5E-1142-B53C-9C3789E7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7" y="6357600"/>
            <a:ext cx="6594423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www.computerhistory.org</a:t>
            </a:r>
            <a:r>
              <a:rPr lang="en-US" dirty="0"/>
              <a:t>/timeline/2004/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855A3-DC67-8C4C-8644-EF1D4832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99" y="2780244"/>
            <a:ext cx="4320000" cy="26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513EA-5CB5-064B-8814-B5D025C0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0013" y="6357600"/>
            <a:ext cx="5551967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en.wikipedia.org</a:t>
            </a:r>
            <a:r>
              <a:rPr lang="en-US" dirty="0"/>
              <a:t>/wiki/SPARC#/media/</a:t>
            </a:r>
            <a:r>
              <a:rPr lang="en-US" dirty="0" err="1"/>
              <a:t>File:Sun_UltraSPARCII.jpg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9394C-9C38-544A-8900-DB0A1200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96" y="7632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4392</TotalTime>
  <Words>694</Words>
  <Application>Microsoft Macintosh PowerPoint</Application>
  <PresentationFormat>Widescreen</PresentationFormat>
  <Paragraphs>115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A Bug’s Life</vt:lpstr>
      <vt:lpstr>PowerPoint Presentation</vt:lpstr>
      <vt:lpstr>A Bit of Background </vt:lpstr>
      <vt:lpstr>PowerPoint Presentation</vt:lpstr>
      <vt:lpstr>PowerPoint Presentation</vt:lpstr>
      <vt:lpstr>PowerPoint Presentation</vt:lpstr>
      <vt:lpstr>PowerPoint Presentation</vt:lpstr>
      <vt:lpstr>Once Upon a Time in 2004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Unexpected News in 2005 </vt:lpstr>
      <vt:lpstr>PowerPoint Presentation</vt:lpstr>
      <vt:lpstr>Fast Forward to 2017</vt:lpstr>
      <vt:lpstr>PowerPoint Presentation</vt:lpstr>
      <vt:lpstr>PowerPoint Presentation</vt:lpstr>
      <vt:lpstr>PowerPoint Presentation</vt:lpstr>
      <vt:lpstr>PowerPoint Presentation</vt:lpstr>
      <vt:lpstr>The Bug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Exploit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Sky is not Falling</vt:lpstr>
      <vt:lpstr>PowerPoint Presentation</vt:lpstr>
      <vt:lpstr>PowerPoint Presentation</vt:lpstr>
      <vt:lpstr>Final Remarks</vt:lpstr>
      <vt:lpstr>PowerPoint Presentation</vt:lpstr>
      <vt:lpstr>Question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Bug’s Life</dc:title>
  <dc:creator>Marco Ivaldi</dc:creator>
  <cp:lastModifiedBy>Marco Ivaldi</cp:lastModifiedBy>
  <cp:revision>509</cp:revision>
  <cp:lastPrinted>2019-04-17T11:51:12Z</cp:lastPrinted>
  <dcterms:created xsi:type="dcterms:W3CDTF">2019-01-19T09:22:10Z</dcterms:created>
  <dcterms:modified xsi:type="dcterms:W3CDTF">2019-05-05T18:55:32Z</dcterms:modified>
</cp:coreProperties>
</file>